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0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C497-0DDA-FF4F-A9B8-D8EA7AA34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5177F-0B09-3F48-AFA1-1EF3BDEBF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54FD3-7EC2-6F49-9C54-5FCF956C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6753-596A-F943-B17E-4018C057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5262-8859-4D4D-B4EC-C5D7E6F8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9F73-4F4D-D84A-912D-6344EA4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6F415-30BB-8046-AAA0-1EBC97DCD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5EB7-2C30-C74F-B476-830F1D7A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C99A9-987B-0748-AB76-F94CDE7E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7750E-276C-0345-94EC-E60DF9DF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07D27-11B3-4E4D-B1A1-6383175CC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77A05-5EAB-F64A-BDAF-5A508212D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BD27-D2BB-1144-A9ED-8824225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437D-EBA1-BB46-9A58-EE70E2D5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EEC5D-46BB-7647-8F93-7011C963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2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F317-6862-5D4F-A032-FE437E59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868B3-E78A-4F4D-B9D3-84288D6D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00E87-08CC-234B-B5B0-60BC176A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D154-C597-E447-819C-14FDC60D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D45D-0B55-A949-85FB-5B2634B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8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CB4F-6C17-C345-ADB8-D58B1903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EF2C3-9E97-F744-923E-52BF60330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C7893-7FD6-134D-8DAE-2969EC57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A6962-AFE5-1D4C-A6BE-4D4F8FFD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980D-7A3D-8249-9500-95E22E34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FF88-76E7-884E-9BC8-22ABE91A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EF4F-33B6-FB4E-870C-261CF0F3A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D1C4A-AE97-3F42-B207-97AE99191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0FD38-B3DC-264A-A2B1-8021713F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84B3-1ADE-0A4A-8D2C-9614B3A6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808E-2686-E64F-83AC-1502F9BA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397C-8EA7-BD4A-AE0D-B696A5EE4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A3A53-FDB0-824A-A6D4-F5F0F814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FD3F9-33AC-E14D-8B97-D5683905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1C939-0D9E-DD4C-8B4A-C53EA31C5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DF696-8177-6F49-9011-B4E255C71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83E59A-38F1-1D49-850C-5C7BE405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645F6-56CB-CF4D-B86E-F562B139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A7254-AC12-5741-BB05-E7055D8C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4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9208-50BC-D74F-BFCD-34929E55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FAD54-822A-A546-B35B-8A26188A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A215-55E6-F744-B972-AB2AB187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AC580-519D-C64A-BEFF-9095FA25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DF466-1A61-6242-AFFB-E3C51728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01F7F-369E-7C4A-95F5-FC07EF8A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F0C0-6205-E248-9250-06E370BA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938F-11AB-434C-B84D-7CE5445C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7E91-FC20-8040-9360-C603FEEC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77C04-3BB8-D24B-B3A7-44CAA879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37A51-0E57-3A40-BBF4-F1084B1A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51105-178A-234B-BE3B-09EFF1E9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8CB95-3B6C-454C-9893-BB4DEB96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14E9-AC31-954A-9E7F-569CF039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BE0AFE-A126-FB4F-BC1B-9E3B461B2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39C5D-0D2E-FC45-AC1E-8631A94EF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3745-F9E4-9C4F-AA48-070AF53C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BA3C1-7BFF-AF49-A726-60D409A7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8283C-AC6F-2A4A-A8AA-B86ED668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0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16021-BCDA-FB40-B39C-82D42838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468AB-FD00-B947-A6FE-8695B6E2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7F1E-DEDF-7941-A1EF-B1BC878EC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7F69-DC12-D944-B95C-846DBDFE450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8D1A-FDA5-C14D-8D67-1776B7B99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00958-CE79-3341-A1E7-C2E96F36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E92AD-B78C-CC48-AE66-A4010BD5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FECE-C45D-DC40-A7D2-E3D684A38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28053-4647-D442-8852-7403E05C9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Yue Hu</a:t>
            </a:r>
          </a:p>
          <a:p>
            <a:r>
              <a:rPr lang="en-US" dirty="0"/>
              <a:t>2018.08.23</a:t>
            </a:r>
          </a:p>
        </p:txBody>
      </p:sp>
    </p:spTree>
    <p:extLst>
      <p:ext uri="{BB962C8B-B14F-4D97-AF65-F5344CB8AC3E}">
        <p14:creationId xmlns:p14="http://schemas.microsoft.com/office/powerpoint/2010/main" val="383092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05F5-D9EA-0B46-96F5-02B4AFF0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Model1 --- Layered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C5729-B357-0847-9A6F-018D4233923C}"/>
              </a:ext>
            </a:extLst>
          </p:cNvPr>
          <p:cNvSpPr txBox="1"/>
          <p:nvPr/>
        </p:nvSpPr>
        <p:spPr>
          <a:xfrm>
            <a:off x="1232452" y="2199861"/>
            <a:ext cx="963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Model: 33*15m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Source: on the surface, 5-32 m, 1.5-m spacing, 19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Station: on the surface, 6-29 m, 1-m spacing, 24 stations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Frequency: 25Hz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Bandpass: 2-20Hz</a:t>
            </a:r>
          </a:p>
        </p:txBody>
      </p:sp>
    </p:spTree>
    <p:extLst>
      <p:ext uri="{BB962C8B-B14F-4D97-AF65-F5344CB8AC3E}">
        <p14:creationId xmlns:p14="http://schemas.microsoft.com/office/powerpoint/2010/main" val="75750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05F5-D9EA-0B46-96F5-02B4AFF0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Model1 --- Layered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08E10-775B-CE4E-9ED7-FBDFC7CE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140" y="1435418"/>
            <a:ext cx="7193280" cy="5394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A6076B-5E8F-C24C-8984-05F06AB2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00" y="1435418"/>
            <a:ext cx="7193280" cy="5394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950347-D5E3-6747-8FC0-20360787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00" y="1435418"/>
            <a:ext cx="7193280" cy="5394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48790-32AC-C046-8EDD-15C4D2BEE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800" y="1463040"/>
            <a:ext cx="71932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49744B-4D9D-1648-806E-C3511232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974" y="448845"/>
            <a:ext cx="8380224" cy="6285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DEE0E4-DD4E-F94D-A71F-3637CA83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654" y="448845"/>
            <a:ext cx="8375904" cy="628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77D8-B63D-074D-9FC8-488F01E7C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29" y="1906292"/>
            <a:ext cx="5087318" cy="38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7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AD7C-583C-A741-848B-33764C9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Model2 --- Fault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36CB4-641A-7E46-98FA-127328ACEEC1}"/>
              </a:ext>
            </a:extLst>
          </p:cNvPr>
          <p:cNvSpPr txBox="1"/>
          <p:nvPr/>
        </p:nvSpPr>
        <p:spPr>
          <a:xfrm>
            <a:off x="1232452" y="2199861"/>
            <a:ext cx="963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Model: 60*30m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Source: on the surface, 5-57.5 m, 1.5-m spacing, 36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Station: on the surface, 6-53 m, 1-m spacing, 48 stations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Frequency: 25Hz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Bandpass: 2-20Hz</a:t>
            </a:r>
          </a:p>
        </p:txBody>
      </p:sp>
    </p:spTree>
    <p:extLst>
      <p:ext uri="{BB962C8B-B14F-4D97-AF65-F5344CB8AC3E}">
        <p14:creationId xmlns:p14="http://schemas.microsoft.com/office/powerpoint/2010/main" val="410492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AD7C-583C-A741-848B-33764C9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Model2 --- Fault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DD81B-3A3C-0E41-926D-036462E8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872" y="1463040"/>
            <a:ext cx="7193280" cy="539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725F8-BCFD-7B48-8760-76CFE6EE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7" y="1463040"/>
            <a:ext cx="7193280" cy="5394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1F6C-4D4F-0A44-9C96-EEF01284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827" y="1463040"/>
            <a:ext cx="7193280" cy="539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6162F-2E47-4B46-B38D-B56243D68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27" y="1463040"/>
            <a:ext cx="71932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371A-BD29-4847-88B4-168F91EF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586" y="576072"/>
            <a:ext cx="8375904" cy="6281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6285C-2504-B943-A503-3EABAA59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586" y="576072"/>
            <a:ext cx="8375904" cy="6281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91780-3430-A44A-811D-10CA1455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68" y="2188030"/>
            <a:ext cx="5084064" cy="38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36826A-A334-1049-AF33-1AD3CF6D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0" y="1338943"/>
            <a:ext cx="7193280" cy="539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2F23F-C91A-294B-8541-A190E960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7" y="1338943"/>
            <a:ext cx="7193280" cy="5394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095AE-3242-F440-A1C3-974260E2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7" y="1338943"/>
            <a:ext cx="71932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95</Words>
  <Application>Microsoft Macintosh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Group Meeting</vt:lpstr>
      <vt:lpstr>Model1 --- Layered model</vt:lpstr>
      <vt:lpstr>Model1 --- Layered model</vt:lpstr>
      <vt:lpstr>PowerPoint Presentation</vt:lpstr>
      <vt:lpstr>Model2 --- Fault model</vt:lpstr>
      <vt:lpstr>Model2 --- Fault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Yue Hu</dc:creator>
  <cp:lastModifiedBy>Yue Hu</cp:lastModifiedBy>
  <cp:revision>8</cp:revision>
  <dcterms:created xsi:type="dcterms:W3CDTF">2018-08-23T03:44:15Z</dcterms:created>
  <dcterms:modified xsi:type="dcterms:W3CDTF">2018-08-23T13:56:37Z</dcterms:modified>
</cp:coreProperties>
</file>